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83" r:id="rId6"/>
    <p:sldId id="285" r:id="rId7"/>
    <p:sldId id="286" r:id="rId8"/>
    <p:sldId id="290" r:id="rId9"/>
    <p:sldId id="288" r:id="rId10"/>
    <p:sldId id="287" r:id="rId11"/>
    <p:sldId id="292" r:id="rId12"/>
    <p:sldId id="291" r:id="rId13"/>
    <p:sldId id="289" r:id="rId14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37FA97-0F95-4D1E-AD48-A67D9914A4A8}" v="13" dt="2026-01-19T17:14:52.0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undo custSel addSld delSld modSld sldOrd">
      <pc:chgData name="Jonny Tilford" userId="1700ab20-2b1c-4e6c-8c80-166aa5a5c274" providerId="ADAL" clId="{895E349F-E8A4-4665-A7D8-59DC0CD87049}" dt="2026-01-19T17:23:28.431" v="1783" actId="20577"/>
      <pc:docMkLst>
        <pc:docMk/>
      </pc:docMkLst>
      <pc:sldChg chg="addSp delSp modSp mod">
        <pc:chgData name="Jonny Tilford" userId="1700ab20-2b1c-4e6c-8c80-166aa5a5c274" providerId="ADAL" clId="{895E349F-E8A4-4665-A7D8-59DC0CD87049}" dt="2026-01-19T17:23:28.431" v="1783" actId="20577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6-01-19T17:23:28.431" v="1783" actId="20577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6-01-19T17:14:52.007" v="1741" actId="1076"/>
          <ac:picMkLst>
            <pc:docMk/>
            <pc:sldMk cId="3629804667" sldId="257"/>
            <ac:picMk id="3" creationId="{C3662B34-A4F1-1679-AD27-082EC0582D88}"/>
          </ac:picMkLst>
        </pc:picChg>
        <pc:picChg chg="mod">
          <ac:chgData name="Jonny Tilford" userId="1700ab20-2b1c-4e6c-8c80-166aa5a5c274" providerId="ADAL" clId="{895E349F-E8A4-4665-A7D8-59DC0CD87049}" dt="2026-01-19T17:14:49.721" v="1740" actId="1076"/>
          <ac:picMkLst>
            <pc:docMk/>
            <pc:sldMk cId="3629804667" sldId="257"/>
            <ac:picMk id="1030" creationId="{44697D92-3670-C600-F909-710E447FD695}"/>
          </ac:picMkLst>
        </pc:picChg>
      </pc:sldChg>
      <pc:sldChg chg="addSp delSp add">
        <pc:chgData name="Jonny Tilford" userId="1700ab20-2b1c-4e6c-8c80-166aa5a5c274" providerId="ADAL" clId="{895E349F-E8A4-4665-A7D8-59DC0CD87049}" dt="2026-01-06T12:13:32.861" v="1661"/>
        <pc:sldMkLst>
          <pc:docMk/>
          <pc:sldMk cId="1363898386" sldId="287"/>
        </pc:sldMkLst>
        <pc:picChg chg="add">
          <ac:chgData name="Jonny Tilford" userId="1700ab20-2b1c-4e6c-8c80-166aa5a5c274" providerId="ADAL" clId="{895E349F-E8A4-4665-A7D8-59DC0CD87049}" dt="2026-01-06T12:13:32.861" v="1661"/>
          <ac:picMkLst>
            <pc:docMk/>
            <pc:sldMk cId="1363898386" sldId="287"/>
            <ac:picMk id="1028" creationId="{C6FEF2EF-0435-45F9-4B85-10CBE37D63A7}"/>
          </ac:picMkLst>
        </pc:picChg>
      </pc:sldChg>
      <pc:sldChg chg="addSp delSp add ord">
        <pc:chgData name="Jonny Tilford" userId="1700ab20-2b1c-4e6c-8c80-166aa5a5c274" providerId="ADAL" clId="{895E349F-E8A4-4665-A7D8-59DC0CD87049}" dt="2026-01-06T12:14:21.344" v="1663"/>
        <pc:sldMkLst>
          <pc:docMk/>
          <pc:sldMk cId="1992191601" sldId="288"/>
        </pc:sldMkLst>
      </pc:sldChg>
      <pc:sldChg chg="add ord">
        <pc:chgData name="Jonny Tilford" userId="1700ab20-2b1c-4e6c-8c80-166aa5a5c274" providerId="ADAL" clId="{895E349F-E8A4-4665-A7D8-59DC0CD87049}" dt="2026-01-06T12:13:17.720" v="1659"/>
        <pc:sldMkLst>
          <pc:docMk/>
          <pc:sldMk cId="3847531078" sldId="290"/>
        </pc:sldMkLst>
      </pc:sldChg>
      <pc:sldChg chg="addSp delSp modSp add">
        <pc:chgData name="Jonny Tilford" userId="1700ab20-2b1c-4e6c-8c80-166aa5a5c274" providerId="ADAL" clId="{895E349F-E8A4-4665-A7D8-59DC0CD87049}" dt="2026-01-06T12:14:31.212" v="1668" actId="1076"/>
        <pc:sldMkLst>
          <pc:docMk/>
          <pc:sldMk cId="934676484" sldId="291"/>
        </pc:sldMkLst>
        <pc:picChg chg="add mod">
          <ac:chgData name="Jonny Tilford" userId="1700ab20-2b1c-4e6c-8c80-166aa5a5c274" providerId="ADAL" clId="{895E349F-E8A4-4665-A7D8-59DC0CD87049}" dt="2026-01-06T12:14:31.212" v="1668" actId="1076"/>
          <ac:picMkLst>
            <pc:docMk/>
            <pc:sldMk cId="934676484" sldId="291"/>
            <ac:picMk id="2050" creationId="{E490D7C4-FB1B-0C58-0809-EF93206CEE4D}"/>
          </ac:picMkLst>
        </pc:picChg>
      </pc:sldChg>
      <pc:sldChg chg="addSp delSp add">
        <pc:chgData name="Jonny Tilford" userId="1700ab20-2b1c-4e6c-8c80-166aa5a5c274" providerId="ADAL" clId="{895E349F-E8A4-4665-A7D8-59DC0CD87049}" dt="2026-01-06T12:15:42.240" v="1671"/>
        <pc:sldMkLst>
          <pc:docMk/>
          <pc:sldMk cId="2742390405" sldId="292"/>
        </pc:sldMkLst>
        <pc:picChg chg="add">
          <ac:chgData name="Jonny Tilford" userId="1700ab20-2b1c-4e6c-8c80-166aa5a5c274" providerId="ADAL" clId="{895E349F-E8A4-4665-A7D8-59DC0CD87049}" dt="2026-01-06T12:15:42.240" v="1671"/>
          <ac:picMkLst>
            <pc:docMk/>
            <pc:sldMk cId="2742390405" sldId="292"/>
            <ac:picMk id="3074" creationId="{8CA00647-9FFE-87D1-8936-F8FA7ED01F6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1625236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>
                <a:solidFill>
                  <a:schemeClr val="bg1"/>
                </a:solidFill>
              </a:rPr>
              <a:t>What fruit do these trees make??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1030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44697D92-3670-C600-F909-710E447FD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9482">
            <a:off x="4350258" y="4628216"/>
            <a:ext cx="1189653" cy="118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Thinking Face emoji - Free Download PNG &amp; SVG | Streamline">
            <a:extLst>
              <a:ext uri="{FF2B5EF4-FFF2-40B4-BE49-F238E27FC236}">
                <a16:creationId xmlns:a16="http://schemas.microsoft.com/office/drawing/2014/main" id="{C3662B34-A4F1-1679-AD27-082EC0582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9172">
            <a:off x="6780759" y="4637937"/>
            <a:ext cx="1189653" cy="118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0F3B2E-930F-9659-F711-66BBEFA93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de ser uma imagem de 1 pessoa e a multidão">
            <a:extLst>
              <a:ext uri="{FF2B5EF4-FFF2-40B4-BE49-F238E27FC236}">
                <a16:creationId xmlns:a16="http://schemas.microsoft.com/office/drawing/2014/main" id="{BB3C8EB9-AF8A-8536-80D7-427F71AD6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1" y="4629"/>
            <a:ext cx="10600517" cy="685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74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D62942-3548-217E-02A3-93626317F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Growing Delicious Apples at Home: From Planting to Harvest">
            <a:extLst>
              <a:ext uri="{FF2B5EF4-FFF2-40B4-BE49-F238E27FC236}">
                <a16:creationId xmlns:a16="http://schemas.microsoft.com/office/drawing/2014/main" id="{07C4D024-1CF0-7A2A-D1FA-EBB74B0D8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5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350E59-D66F-0964-F63C-95861216F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to Grow Bartlett Pear Trees (Williams Pear Trees)">
            <a:extLst>
              <a:ext uri="{FF2B5EF4-FFF2-40B4-BE49-F238E27FC236}">
                <a16:creationId xmlns:a16="http://schemas.microsoft.com/office/drawing/2014/main" id="{CED6094B-475E-2389-2AC9-9237483BF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0"/>
            <a:ext cx="103076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703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444683-6B86-C362-857C-114FEF0C1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he Fascinating Life Cycle of a Banana Tree – WholesaleNursery">
            <a:extLst>
              <a:ext uri="{FF2B5EF4-FFF2-40B4-BE49-F238E27FC236}">
                <a16:creationId xmlns:a16="http://schemas.microsoft.com/office/drawing/2014/main" id="{E760A967-B7F6-9002-41AA-27FE521C8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4313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599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CFA3E0-FF49-6ED1-1154-DAC1E06CC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old Hardy Avocado Tree – Fresh Avocados, Thrives in Cool Climates">
            <a:extLst>
              <a:ext uri="{FF2B5EF4-FFF2-40B4-BE49-F238E27FC236}">
                <a16:creationId xmlns:a16="http://schemas.microsoft.com/office/drawing/2014/main" id="{576FE37E-DE38-85A6-13A0-366B0CEC3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571500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531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310B56-3970-4996-6E1F-5C666189A2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Best Fertilizer for Mango Tree - Top Growth Guide">
            <a:extLst>
              <a:ext uri="{FF2B5EF4-FFF2-40B4-BE49-F238E27FC236}">
                <a16:creationId xmlns:a16="http://schemas.microsoft.com/office/drawing/2014/main" id="{B1D81E33-C8ED-2947-9580-C4E362012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0"/>
            <a:ext cx="12001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191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4A3C3D-5FFF-842F-2743-9A7BFC978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ragon Fruit Trees: How to Grow and Care for your Pitaya Plant ...">
            <a:extLst>
              <a:ext uri="{FF2B5EF4-FFF2-40B4-BE49-F238E27FC236}">
                <a16:creationId xmlns:a16="http://schemas.microsoft.com/office/drawing/2014/main" id="{C6FEF2EF-0435-45F9-4B85-10CBE37D6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1450"/>
            <a:ext cx="9753600" cy="651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898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B913D6-9704-AAE1-F00A-F50F4ED3FB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ow to grow Guava tree in a container | Growing guava plant | tropical ...">
            <a:extLst>
              <a:ext uri="{FF2B5EF4-FFF2-40B4-BE49-F238E27FC236}">
                <a16:creationId xmlns:a16="http://schemas.microsoft.com/office/drawing/2014/main" id="{8CA00647-9FFE-87D1-8936-F8FA7ED01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88" y="0"/>
            <a:ext cx="9902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390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65AA77-ADF3-F188-4BB8-07D2BCE67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owa Wata: The weirdest fruit tree in Brazil Jaboticaba">
            <a:extLst>
              <a:ext uri="{FF2B5EF4-FFF2-40B4-BE49-F238E27FC236}">
                <a16:creationId xmlns:a16="http://schemas.microsoft.com/office/drawing/2014/main" id="{E490D7C4-FB1B-0C58-0809-EF93206CE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912" y="623454"/>
            <a:ext cx="8118175" cy="5611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676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08827C6E-5E9C-406E-AAA0-D18C13A73D30}"/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89804E-2457-49C3-B5FF-D1E75D4629C5}">
  <ds:schemaRefs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d18bd8e2-cffe-4e71-8501-69a9d2aac352"/>
    <ds:schemaRef ds:uri="5e281f0b-1b17-4847-92d4-f5ee8cd9c7a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493</TotalTime>
  <Words>7</Words>
  <Application>Microsoft Office PowerPoint</Application>
  <PresentationFormat>Widescreen</PresentationFormat>
  <Paragraphs>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What fruit do these trees make??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2026-01-19T17:23:29Z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